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1" r:id="rId5"/>
    <p:sldId id="262" r:id="rId6"/>
    <p:sldId id="265" r:id="rId7"/>
    <p:sldId id="263" r:id="rId8"/>
    <p:sldId id="264" r:id="rId9"/>
    <p:sldId id="267" r:id="rId10"/>
    <p:sldId id="266" r:id="rId11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A576E5D-E233-405F-B141-E281E98AA7ED}" type="datetime1">
              <a:rPr lang="hu-HU" smtClean="0"/>
              <a:t>2023.02.01.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49123C-01C0-42F1-8CA2-F349A2A9B1B8}" type="datetime1">
              <a:rPr lang="hu-HU" smtClean="0"/>
              <a:pPr/>
              <a:t>2023.02.01.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2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Kép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Csoport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Téglalap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Szabadkézi sokszög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Szabadkézi sokszög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Téglalap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Szabadkézi sokszög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Szabadkézi sokszög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Szabadkézi sokszög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Szabadkézi sokszög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Szabadkézi sokszög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Szabadkézi sokszög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Szabadkézi sokszög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Szabadkézi sokszög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Szabadkézi sokszög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Szabadkézi sokszög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Szabadkézi sokszög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Szabadkézi sokszög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Szabadkézi sokszög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Szabadkézi sokszög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Szabadkézi sokszög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Szabadkézi sokszög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Szabadkézi sokszög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Szabadkézi sokszög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Szabadkézi sokszög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Szabadkézi sokszög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Szabadkézi sokszög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Szabadkézi sokszög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Szabadkézi sokszög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Szabadkézi sokszög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Téglalap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Szabadkézi sokszög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Szabadkézi sokszög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Szabadkézi sokszög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Szabadkézi sokszög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Szabadkézi sokszög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Szabadkézi sokszög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Szabadkézi sokszög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Szabadkézi sokszög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Szabadkézi sokszög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Szabadkézi sokszög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Szabadkézi sokszög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Téglalap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Szabadkézi sokszög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Szabadkézi sokszög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Szabadkézi sokszög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Szabadkézi sokszög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Szabadkézi sokszög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Szabadkézi sokszög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Szabadkézi sokszög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Szabadkézi sokszög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Szabadkézi sokszög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Szabadkézi sokszög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Szabadkézi sokszög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Szabadkézi sokszög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Szabadkézi sokszög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 smtClean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5BFFE5A4-2590-4442-9B73-A64FE5B69CCC}" type="datetime1">
              <a:rPr lang="hu-HU" noProof="0" smtClean="0"/>
              <a:t>2023.02.01.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hu-HU" noProof="0" smtClean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5ED132-FAA0-4FC7-A355-25BD22FD00C2}" type="datetime1">
              <a:rPr lang="hu-HU" noProof="0" smtClean="0"/>
              <a:t>2023.02.01.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felir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A75913-0F82-4A0A-A764-4D9216B826F2}" type="datetime1">
              <a:rPr lang="hu-HU" noProof="0" smtClean="0"/>
              <a:t>2023.02.01.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9162C2-60AA-457B-A57B-4B862F32CF63}" type="datetime1">
              <a:rPr lang="hu-HU" noProof="0" smtClean="0"/>
              <a:t>2023.02.01.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  <p:sp>
        <p:nvSpPr>
          <p:cNvPr id="60" name="Szövegdoboz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 dirty="0">
                <a:solidFill>
                  <a:schemeClr val="tx1"/>
                </a:solidFill>
                <a:effectLst/>
              </a:rPr>
              <a:t>„</a:t>
            </a:r>
          </a:p>
        </p:txBody>
      </p:sp>
      <p:sp>
        <p:nvSpPr>
          <p:cNvPr id="61" name="Szövegdoboz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92B8BC-5546-4678-8FBC-11599ABAAF3F}" type="datetime1">
              <a:rPr lang="hu-HU" noProof="0" smtClean="0"/>
              <a:t>2023.02.01.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ím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7" name="Szöveg helye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8" name="Szöveg helye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9" name="Szöveg helye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10" name="Szöveg helye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11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BCD6C0-DD29-4D3D-BF28-A601F5CA3A9E}" type="datetime1">
              <a:rPr lang="hu-HU" noProof="0" smtClean="0"/>
              <a:t>2023.02.01.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ím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19" name="Szöveg helye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20" name="Kép helyőrzője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 smtClean="0"/>
              <a:t>Kép beszúrásához kattintson az ikonra</a:t>
            </a:r>
            <a:endParaRPr lang="hu-HU" noProof="0" dirty="0"/>
          </a:p>
        </p:txBody>
      </p:sp>
      <p:sp>
        <p:nvSpPr>
          <p:cNvPr id="21" name="Szöveg helye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22" name="Szöveg helye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23" name="Kép helyőrzője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 smtClean="0"/>
              <a:t>Kép beszúrásához kattintson az ikonra</a:t>
            </a:r>
            <a:endParaRPr lang="hu-HU" noProof="0" dirty="0"/>
          </a:p>
        </p:txBody>
      </p:sp>
      <p:sp>
        <p:nvSpPr>
          <p:cNvPr id="24" name="Szöveg helye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25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26" name="Kép helyőrzője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 smtClean="0"/>
              <a:t>Kép beszúrásához kattintson az ikonra</a:t>
            </a:r>
            <a:endParaRPr lang="hu-HU" noProof="0" dirty="0"/>
          </a:p>
        </p:txBody>
      </p:sp>
      <p:sp>
        <p:nvSpPr>
          <p:cNvPr id="27" name="Szöveg helye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6B6D00-F017-4A47-996E-A3BBB3DF4D10}" type="datetime1">
              <a:rPr lang="hu-HU" noProof="0" smtClean="0"/>
              <a:t>2023.02.01.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FD135D-0768-4EF0-BBEF-433D75551534}" type="datetime1">
              <a:rPr lang="hu-HU" noProof="0" smtClean="0"/>
              <a:t>2023.02.01.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8B56AC-1916-45D9-8064-40E67A5DC94F}" type="datetime1">
              <a:rPr lang="hu-HU" noProof="0" smtClean="0"/>
              <a:t>2023.02.01.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C89959-4FCC-4818-A0F9-02CCE213E470}" type="datetime1">
              <a:rPr lang="hu-HU" noProof="0" smtClean="0"/>
              <a:t>2023.02.01.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B42FE1-D740-47A6-A754-32A1C824BCFD}" type="datetime1">
              <a:rPr lang="hu-HU" noProof="0" smtClean="0"/>
              <a:t>2023.02.01.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36BC2B-D015-4B87-A1B6-7EF213DC3FCA}" type="datetime1">
              <a:rPr lang="hu-HU" noProof="0" smtClean="0"/>
              <a:t>2023.02.01.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119150-6DD5-4B32-A7FD-40AAD70B159F}" type="datetime1">
              <a:rPr lang="hu-HU" noProof="0" smtClean="0"/>
              <a:t>2023.02.01.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B18283-4CF6-402F-A2F7-8AC4EC17E7CC}" type="datetime1">
              <a:rPr lang="hu-HU" noProof="0" smtClean="0"/>
              <a:t>2023.02.01.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3D2E02-463D-43A1-BCB6-61EC41F48406}" type="datetime1">
              <a:rPr lang="hu-HU" noProof="0" smtClean="0"/>
              <a:t>2023.02.01.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273139-CC1E-4C4F-8BC2-FB45BC740333}" type="datetime1">
              <a:rPr lang="hu-HU" noProof="0" smtClean="0"/>
              <a:t>2023.02.01.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 smtClean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4B9A18-17C9-44D6-A65D-05B302FFE0B5}" type="datetime1">
              <a:rPr lang="hu-HU" noProof="0" smtClean="0"/>
              <a:t>2023.02.01.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Csoport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Csoport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Téglalap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Szabadkézi sokszög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Szabadkézi sokszög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Szabadkézi sokszög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Szabadkézi sokszög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Szabadkézi sokszög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Szabadkézi sokszög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Szabadkézi sokszög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Szabadkézi sokszög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Szabadkézi sokszög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Szabadkézi sokszög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Vonal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Szabadkézi sokszög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Szabadkézi sokszög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Szabadkézi sokszög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Szabadkézi sokszög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Téglalap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Szabadkézi sokszög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Szabadkézi sokszög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Szabadkézi sokszög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Szabadkézi sokszög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Szabadkézi sokszög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Szabadkézi sokszög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Szabadkézi sokszög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Szabadkézi sokszög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Szabadkézi sokszög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Szabadkézi sokszög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Csoport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Szabadkézi sokszög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Szabadkézi sokszög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Szabadkézi sokszög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Szabadkézi sokszög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Szabadkézi sokszög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Szabadkézi sokszög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Szabadkézi sokszög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Szabadkézi sokszög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Szabadkézi sokszög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Téglalap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0A604F-9C9E-405A-B297-28ADAF16B98D}" type="datetime1">
              <a:rPr lang="hu-HU" noProof="0" smtClean="0"/>
              <a:t>2023.02.01.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Csoport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Téglalap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79" name="Kép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Kép 4" descr="áramkör közelképe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Csoport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Átellenes sarkain kerekített téglalap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grpSp>
          <p:nvGrpSpPr>
            <p:cNvPr id="83" name="Csoport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Szabadkézi sokszög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Szabadkézi sokszög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Szabadkézi sokszög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Szabadkézi sokszög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Szabadkézi sokszög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Szabadkézi sokszög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Szabadkézi sokszög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Szabadkézi sokszög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Szabadkézi sokszög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Téglalap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Szabadkézi sokszög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Szabadkézi sokszög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Szabadkézi sokszög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Szabadkézi sokszög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Szabadkézi sokszög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Szabadkézi sokszög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Szabadkézi sokszög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Szabadkézi sokszög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Szabadkézi sokszög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Téglalap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hu-HU" dirty="0" smtClean="0"/>
              <a:t>IKT csoportmunka</a:t>
            </a:r>
            <a:endParaRPr lang="hu-HU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7026" y="3612888"/>
            <a:ext cx="8092017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hu-HU" sz="1600" dirty="0" smtClean="0"/>
              <a:t>Készítette: Illés Sándor Dávid, molnár Bence, Vargacz Gergő</a:t>
            </a:r>
            <a:endParaRPr lang="hu-HU" sz="1600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Csoport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Téglalap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176" name="Kép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Kép 3" descr="áramkör közelképe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52388" y="-19040"/>
            <a:ext cx="7558541" cy="6857990"/>
          </a:xfrm>
          <a:prstGeom prst="rect">
            <a:avLst/>
          </a:prstGeom>
        </p:spPr>
      </p:pic>
      <p:grpSp>
        <p:nvGrpSpPr>
          <p:cNvPr id="178" name="Csoport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Téglalap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Szabadkézi sokszög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Szabadkézi sokszög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Téglalap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Szabadkézi sokszög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Szabadkézi sokszög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Szabadkézi sokszög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Szabadkézi sokszög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Szabadkézi sokszög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Szabadkézi sokszög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Szabadkézi sokszög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Szabadkézi sokszög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Szabadkézi sokszög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Szabadkézi sokszög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Szabadkézi sokszög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Szabadkézi sokszög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Szabadkézi sokszög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Szabadkézi sokszög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Szabadkézi sokszög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Szabadkézi sokszög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Szabadkézi sokszög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Szabadkézi sokszög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Szabadkézi sokszög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Szabadkézi sokszög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Szabadkézi sokszög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Szabadkézi sokszög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Szabadkézi sokszög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Szabadkézi sokszög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Téglalap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Szabadkézi sokszög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Szabadkézi sokszög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Szabadkézi sokszög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Szabadkézi sokszög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Szabadkézi sokszög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Szabadkézi sokszög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Szabadkézi sokszög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Szabadkézi sokszög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Szabadkézi sokszög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Szabadkézi sokszög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Szabadkézi sokszög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Téglalap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Szabadkézi sokszög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Szabadkézi sokszög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Szabadkézi sokszög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Szabadkézi sokszög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Szabadkézi sokszög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Szabadkézi sokszög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Szabadkézi sokszög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Szabadkézi sokszög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Szabadkézi sokszög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Szabadkézi sokszög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Szabadkézi sokszög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Szabadkézi sokszög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Szabadkézi sokszög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2879" y="824403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hu-HU" dirty="0" smtClean="0"/>
              <a:t>feladatok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hu-H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Topológia megtervezése</a:t>
            </a:r>
          </a:p>
          <a:p>
            <a:pPr rtl="0">
              <a:lnSpc>
                <a:spcPct val="110000"/>
              </a:lnSpc>
            </a:pPr>
            <a:r>
              <a:rPr lang="hu-H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Ip cím s</a:t>
            </a:r>
            <a:r>
              <a:rPr lang="hu-H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zámítás</a:t>
            </a:r>
          </a:p>
          <a:p>
            <a:pPr rtl="0">
              <a:lnSpc>
                <a:spcPct val="110000"/>
              </a:lnSpc>
            </a:pPr>
            <a:r>
              <a:rPr lang="hu-H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Ip címek beillesztése</a:t>
            </a:r>
          </a:p>
          <a:p>
            <a:pPr rtl="0">
              <a:lnSpc>
                <a:spcPct val="110000"/>
              </a:lnSpc>
            </a:pPr>
            <a:r>
              <a:rPr lang="hu-H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Eszközök konfigurálása</a:t>
            </a:r>
          </a:p>
          <a:p>
            <a:pPr rtl="0">
              <a:lnSpc>
                <a:spcPct val="110000"/>
              </a:lnSpc>
            </a:pPr>
            <a:r>
              <a:rPr lang="hu-H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Vlanok beosztása</a:t>
            </a:r>
            <a:endParaRPr lang="hu-H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Kép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88139" y="1822512"/>
            <a:ext cx="3786635" cy="28399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Topológia</a:t>
            </a:r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Tartalom helye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116971"/>
            <a:ext cx="6599454" cy="307249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Szövegdoboz 6"/>
          <p:cNvSpPr txBox="1"/>
          <p:nvPr/>
        </p:nvSpPr>
        <p:spPr>
          <a:xfrm>
            <a:off x="8132782" y="2345167"/>
            <a:ext cx="3388658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b="1" dirty="0">
                <a:latin typeface="Arial" panose="020B0604020202020204" pitchFamily="34" charset="0"/>
                <a:cs typeface="Arial" panose="020B0604020202020204" pitchFamily="34" charset="0"/>
              </a:rPr>
              <a:t>ESZKÖZÖK</a:t>
            </a:r>
            <a:r>
              <a:rPr lang="hu-HU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20 db pc</a:t>
            </a:r>
          </a:p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4 db switch</a:t>
            </a:r>
          </a:p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3 db router</a:t>
            </a:r>
          </a:p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2 db wifi router</a:t>
            </a:r>
          </a:p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5 db laptop</a:t>
            </a:r>
          </a:p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2 db tablet</a:t>
            </a:r>
          </a:p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3 db szerver</a:t>
            </a:r>
          </a:p>
        </p:txBody>
      </p:sp>
    </p:spTree>
    <p:extLst>
      <p:ext uri="{BB962C8B-B14F-4D97-AF65-F5344CB8AC3E}">
        <p14:creationId xmlns:p14="http://schemas.microsoft.com/office/powerpoint/2010/main" val="3788031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Ip cím számítás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35940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Ip cím beillesztése</a:t>
            </a:r>
            <a:endParaRPr lang="hu-HU" dirty="0"/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38222" y="1552887"/>
            <a:ext cx="4792564" cy="466861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7551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Alapkonfigurációk</a:t>
            </a:r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96866" y="1851489"/>
            <a:ext cx="3558525" cy="445607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Szövegdoboz 5"/>
          <p:cNvSpPr txBox="1"/>
          <p:nvPr/>
        </p:nvSpPr>
        <p:spPr>
          <a:xfrm>
            <a:off x="1882588" y="2226833"/>
            <a:ext cx="53142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/>
              <a:t>Router + Switch alapkonfigurációk megírása</a:t>
            </a:r>
          </a:p>
          <a:p>
            <a:endParaRPr lang="hu-HU" dirty="0" smtClean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562581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Vlanok beosztása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364180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64_TF45165253.potx" id="{17E1E4B4-27E3-423D-A74E-75A852A6DBB6}" vid="{E50E9FA4-FEC9-446C-916C-718E946F23C9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Áramkör arculat</Template>
  <TotalTime>0</TotalTime>
  <Words>67</Words>
  <Application>Microsoft Office PowerPoint</Application>
  <PresentationFormat>Szélesvásznú</PresentationFormat>
  <Paragraphs>24</Paragraphs>
  <Slides>7</Slides>
  <Notes>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7</vt:i4>
      </vt:variant>
    </vt:vector>
  </HeadingPairs>
  <TitlesOfParts>
    <vt:vector size="12" baseType="lpstr">
      <vt:lpstr>Arial</vt:lpstr>
      <vt:lpstr>Calibri</vt:lpstr>
      <vt:lpstr>Trebuchet MS</vt:lpstr>
      <vt:lpstr>Tw Cen MT</vt:lpstr>
      <vt:lpstr>Áramkör</vt:lpstr>
      <vt:lpstr>IKT csoportmunka</vt:lpstr>
      <vt:lpstr>feladatok</vt:lpstr>
      <vt:lpstr>Topológia</vt:lpstr>
      <vt:lpstr>Ip cím számítás</vt:lpstr>
      <vt:lpstr>Ip cím beillesztése</vt:lpstr>
      <vt:lpstr>Alapkonfigurációk</vt:lpstr>
      <vt:lpstr>Vlanok beosztása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2023-02-01T12:40:50Z</dcterms:created>
  <dcterms:modified xsi:type="dcterms:W3CDTF">2023-02-01T13:07:12Z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